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26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7" r:id="rId29"/>
    <p:sldId id="261" r:id="rId30"/>
    <p:sldId id="262" r:id="rId31"/>
    <p:sldId id="263" r:id="rId32"/>
    <p:sldId id="264" r:id="rId33"/>
    <p:sldId id="265" r:id="rId34"/>
    <p:sldId id="266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290" r:id="rId44"/>
    <p:sldId id="306" r:id="rId45"/>
    <p:sldId id="307" r:id="rId46"/>
    <p:sldId id="308" r:id="rId47"/>
    <p:sldId id="291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28" r:id="rId77"/>
    <p:sldId id="368" r:id="rId78"/>
    <p:sldId id="369" r:id="rId79"/>
    <p:sldId id="370" r:id="rId80"/>
    <p:sldId id="371" r:id="rId81"/>
    <p:sldId id="372" r:id="rId82"/>
    <p:sldId id="373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74" r:id="rId101"/>
    <p:sldId id="375" r:id="rId102"/>
    <p:sldId id="329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30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331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94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74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63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31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72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08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68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766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078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727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352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305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002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238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89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65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microsoft.com/office/2007/relationships/hdphoto" Target="../media/hdphoto4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8555749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18205442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등록을 누르면 신고가 완료됨</a:t>
                      </a:r>
                      <a:r>
                        <a:rPr lang="en-US" altLang="ko-KR" sz="1300" b="0" u="none" strike="noStrike" cap="none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6567" y="382581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5194611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DC65914-2404-4E6E-86BB-89502E85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536920"/>
            <a:ext cx="4842064" cy="8011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2496" y="2483224"/>
            <a:ext cx="4340092" cy="591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선택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496" y="3834783"/>
            <a:ext cx="4340092" cy="1535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97719" y="5862916"/>
            <a:ext cx="1094869" cy="43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rot="10800000">
            <a:off x="5293658" y="266327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1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650074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12831463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우측 신고버튼을 누르면 신고가 완료됨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1285" y="350943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861986D-8F39-4D33-833C-3FF60DDA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55" y="2108701"/>
            <a:ext cx="4516630" cy="116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527C53B-6075-4B7C-ADBE-4D93529C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95" y="3429000"/>
            <a:ext cx="4386190" cy="2064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15285E6-A348-42D4-82B1-E5D6FD69B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55" y="1378819"/>
            <a:ext cx="6467160" cy="900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5C3B0B1-7F6F-44FE-AE86-D806A88C2128}"/>
              </a:ext>
            </a:extLst>
          </p:cNvPr>
          <p:cNvSpPr/>
          <p:nvPr/>
        </p:nvSpPr>
        <p:spPr>
          <a:xfrm>
            <a:off x="1281055" y="1449421"/>
            <a:ext cx="6598349" cy="509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73141F2-865F-4C65-8E55-33AE0451584A}"/>
              </a:ext>
            </a:extLst>
          </p:cNvPr>
          <p:cNvSpPr/>
          <p:nvPr/>
        </p:nvSpPr>
        <p:spPr>
          <a:xfrm>
            <a:off x="1411495" y="2412460"/>
            <a:ext cx="6336720" cy="7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ED2B56F4-8721-482D-AE22-74F46009C328}"/>
              </a:ext>
            </a:extLst>
          </p:cNvPr>
          <p:cNvSpPr/>
          <p:nvPr/>
        </p:nvSpPr>
        <p:spPr>
          <a:xfrm>
            <a:off x="1411495" y="3509434"/>
            <a:ext cx="6253901" cy="2813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="" xmlns:a16="http://schemas.microsoft.com/office/drawing/2014/main" id="{1654D2DB-C631-4C14-8A39-AB6BA51A6F1A}"/>
              </a:ext>
            </a:extLst>
          </p:cNvPr>
          <p:cNvSpPr/>
          <p:nvPr/>
        </p:nvSpPr>
        <p:spPr>
          <a:xfrm rot="10800000">
            <a:off x="7217790" y="2633696"/>
            <a:ext cx="390046" cy="28775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48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82926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6052807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7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13645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267152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45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8696467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1751793"/>
              </p:ext>
            </p:extLst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68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6330195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0901900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52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811335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1627047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2047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7615564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12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951433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06115250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79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58662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23625251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549" y="1518594"/>
            <a:ext cx="356235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74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066485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69207468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70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007149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937584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41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745154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3194735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47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88446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809375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202" y="1823266"/>
            <a:ext cx="45148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9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895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289366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653267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54" y="1693613"/>
            <a:ext cx="2927959" cy="464952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9156817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694547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64880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5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679751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28056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047" y="1566606"/>
            <a:ext cx="40290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4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66490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131874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72938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6" y="1910557"/>
            <a:ext cx="2382838" cy="40586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47" y="1939003"/>
            <a:ext cx="2506382" cy="4001787"/>
          </a:xfrm>
          <a:prstGeom prst="rect">
            <a:avLst/>
          </a:prstGeom>
        </p:spPr>
      </p:pic>
      <p:graphicFrame>
        <p:nvGraphicFramePr>
          <p:cNvPr id="18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0079681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169815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8535940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79192043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84763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3293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256903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0634511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3656411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284663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3228837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931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393125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4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268947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57092571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22482388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294694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839605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998905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6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12009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2136156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08114580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49812688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55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93384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996285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0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515668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93079119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00363634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297924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5336837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678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6529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92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1692571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13889078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60000900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525710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46200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361417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610221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0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819723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7789335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378222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11471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3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276027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86431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4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447158942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47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카테고리 이미지부분을 우측으로 </a:t>
                      </a:r>
                    </a:p>
                    <a:p>
                      <a:pPr algn="l">
                        <a:defRPr sz="1500"/>
                      </a:pPr>
                      <a:r>
                        <a:t>스와이프시 다음카테코리 메뉴로 넘어감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4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6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69" name="메인로고"/>
          <p:cNvGrpSpPr/>
          <p:nvPr/>
        </p:nvGrpSpPr>
        <p:grpSpPr>
          <a:xfrm>
            <a:off x="1551027" y="1422400"/>
            <a:ext cx="1270003" cy="517525"/>
            <a:chOff x="0" y="0"/>
            <a:chExt cx="1270001" cy="517525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270003" cy="5175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8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grpSp>
        <p:nvGrpSpPr>
          <p:cNvPr id="172" name="IT"/>
          <p:cNvGrpSpPr/>
          <p:nvPr/>
        </p:nvGrpSpPr>
        <p:grpSpPr>
          <a:xfrm>
            <a:off x="546097" y="2324098"/>
            <a:ext cx="604179" cy="542928"/>
            <a:chOff x="-1" y="0"/>
            <a:chExt cx="604177" cy="542927"/>
          </a:xfrm>
        </p:grpSpPr>
        <p:sp>
          <p:nvSpPr>
            <p:cNvPr id="170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1" name="IT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IT</a:t>
              </a:r>
            </a:p>
          </p:txBody>
        </p:sp>
      </p:grpSp>
      <p:grpSp>
        <p:nvGrpSpPr>
          <p:cNvPr id="175" name="레져"/>
          <p:cNvGrpSpPr/>
          <p:nvPr/>
        </p:nvGrpSpPr>
        <p:grpSpPr>
          <a:xfrm>
            <a:off x="1422398" y="2324098"/>
            <a:ext cx="604179" cy="542928"/>
            <a:chOff x="-1" y="0"/>
            <a:chExt cx="604177" cy="542927"/>
          </a:xfrm>
        </p:grpSpPr>
        <p:sp>
          <p:nvSpPr>
            <p:cNvPr id="173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4" name="레져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레져</a:t>
              </a:r>
            </a:p>
          </p:txBody>
        </p:sp>
      </p:grpSp>
      <p:grpSp>
        <p:nvGrpSpPr>
          <p:cNvPr id="178" name="가전"/>
          <p:cNvGrpSpPr/>
          <p:nvPr/>
        </p:nvGrpSpPr>
        <p:grpSpPr>
          <a:xfrm>
            <a:off x="2298698" y="2324098"/>
            <a:ext cx="604179" cy="542928"/>
            <a:chOff x="-1" y="0"/>
            <a:chExt cx="604177" cy="542927"/>
          </a:xfrm>
        </p:grpSpPr>
        <p:sp>
          <p:nvSpPr>
            <p:cNvPr id="176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7" name="가전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가전</a:t>
              </a:r>
            </a:p>
          </p:txBody>
        </p:sp>
      </p:grpSp>
      <p:grpSp>
        <p:nvGrpSpPr>
          <p:cNvPr id="181" name="헬스"/>
          <p:cNvGrpSpPr/>
          <p:nvPr/>
        </p:nvGrpSpPr>
        <p:grpSpPr>
          <a:xfrm>
            <a:off x="3174998" y="2337653"/>
            <a:ext cx="604179" cy="542928"/>
            <a:chOff x="-1" y="0"/>
            <a:chExt cx="604177" cy="542927"/>
          </a:xfrm>
        </p:grpSpPr>
        <p:sp>
          <p:nvSpPr>
            <p:cNvPr id="179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헬스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헬스</a:t>
              </a:r>
            </a:p>
          </p:txBody>
        </p:sp>
      </p:grpSp>
      <p:grpSp>
        <p:nvGrpSpPr>
          <p:cNvPr id="184" name="Google Shape;173;g7c553259d1_0_81"/>
          <p:cNvGrpSpPr/>
          <p:nvPr/>
        </p:nvGrpSpPr>
        <p:grpSpPr>
          <a:xfrm>
            <a:off x="403549" y="2121808"/>
            <a:ext cx="302704" cy="370799"/>
            <a:chOff x="0" y="0"/>
            <a:chExt cx="302702" cy="370798"/>
          </a:xfrm>
        </p:grpSpPr>
        <p:sp>
          <p:nvSpPr>
            <p:cNvPr id="18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8" y="3030413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2020 맥북프로"/>
          <p:cNvSpPr txBox="1"/>
          <p:nvPr/>
        </p:nvSpPr>
        <p:spPr>
          <a:xfrm>
            <a:off x="589249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87" name="대여기간 6/12까지…"/>
          <p:cNvSpPr txBox="1"/>
          <p:nvPr/>
        </p:nvSpPr>
        <p:spPr>
          <a:xfrm>
            <a:off x="473040" y="414801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622" y="3030413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2020 맥북프로"/>
          <p:cNvSpPr txBox="1"/>
          <p:nvPr/>
        </p:nvSpPr>
        <p:spPr>
          <a:xfrm>
            <a:off x="2439235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0" name="대여기간 6/12까지…"/>
          <p:cNvSpPr txBox="1"/>
          <p:nvPr/>
        </p:nvSpPr>
        <p:spPr>
          <a:xfrm>
            <a:off x="2323027" y="4148018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6" y="4905375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20 맥북프로"/>
          <p:cNvSpPr txBox="1"/>
          <p:nvPr/>
        </p:nvSpPr>
        <p:spPr>
          <a:xfrm>
            <a:off x="589249" y="5679537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3" name="대여기간 6/12까지…"/>
          <p:cNvSpPr txBox="1"/>
          <p:nvPr/>
        </p:nvSpPr>
        <p:spPr>
          <a:xfrm>
            <a:off x="473040" y="6022980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429" y="4905375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2020 맥북프로"/>
          <p:cNvSpPr txBox="1"/>
          <p:nvPr/>
        </p:nvSpPr>
        <p:spPr>
          <a:xfrm>
            <a:off x="2378043" y="5679537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6" name="대여기간 6/12까지…"/>
          <p:cNvSpPr txBox="1"/>
          <p:nvPr/>
        </p:nvSpPr>
        <p:spPr>
          <a:xfrm>
            <a:off x="2261834" y="6022980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290874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5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클릭시 메인화면으로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검색어 입력시 데이터베이스에서 </a:t>
                      </a:r>
                    </a:p>
                    <a:p>
                      <a:pPr algn="l">
                        <a:defRPr sz="1500"/>
                      </a:pPr>
                      <a:r>
                        <a:t>해당 조건 만족하는 데이터만 불러와</a:t>
                      </a:r>
                    </a:p>
                    <a:p>
                      <a:pPr algn="l">
                        <a:defRPr sz="1500"/>
                      </a:pPr>
                      <a:r>
                        <a:t>하단에 리스트화 하여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리스트화 되어있는 카테고리 클릭 시</a:t>
                      </a:r>
                    </a:p>
                    <a:p>
                      <a:pPr algn="l">
                        <a:defRPr sz="1500"/>
                      </a:pPr>
                      <a:r>
                        <a:t>해당 카테고리에 상품만 다시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상품이미지 혹은 텍스트 클릭 시 </a:t>
                      </a:r>
                    </a:p>
                    <a:p>
                      <a:pPr algn="l">
                        <a:defRPr sz="1500"/>
                      </a:pPr>
                      <a:r>
                        <a:t>해당 상품의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1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02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 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5" name="메인로고"/>
          <p:cNvGrpSpPr/>
          <p:nvPr/>
        </p:nvGrpSpPr>
        <p:grpSpPr>
          <a:xfrm>
            <a:off x="317500" y="1485900"/>
            <a:ext cx="1270000" cy="670223"/>
            <a:chOff x="0" y="0"/>
            <a:chExt cx="1270000" cy="670222"/>
          </a:xfrm>
        </p:grpSpPr>
        <p:sp>
          <p:nvSpPr>
            <p:cNvPr id="203" name="직사각형"/>
            <p:cNvSpPr/>
            <p:nvPr/>
          </p:nvSpPr>
          <p:spPr>
            <a:xfrm>
              <a:off x="0" y="0"/>
              <a:ext cx="1270000" cy="67022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4" name="메인로고"/>
            <p:cNvSpPr txBox="1"/>
            <p:nvPr/>
          </p:nvSpPr>
          <p:spPr>
            <a:xfrm>
              <a:off x="0" y="156043"/>
              <a:ext cx="1270000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06" name="상품명 입력"/>
          <p:cNvSpPr txBox="1"/>
          <p:nvPr/>
        </p:nvSpPr>
        <p:spPr>
          <a:xfrm>
            <a:off x="1784921" y="1621239"/>
            <a:ext cx="5727017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07" name="검색"/>
          <p:cNvSpPr/>
          <p:nvPr/>
        </p:nvSpPr>
        <p:spPr>
          <a:xfrm>
            <a:off x="7140538" y="1660984"/>
            <a:ext cx="273053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68" y="2247193"/>
            <a:ext cx="7207962" cy="142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138" y="4211932"/>
            <a:ext cx="1548509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0742" y="4211932"/>
            <a:ext cx="154851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4940" y="4163240"/>
            <a:ext cx="206853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6794" y="4123957"/>
            <a:ext cx="1548509" cy="12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020 맥북프로"/>
          <p:cNvSpPr txBox="1"/>
          <p:nvPr/>
        </p:nvSpPr>
        <p:spPr>
          <a:xfrm>
            <a:off x="449549" y="5519075"/>
            <a:ext cx="149309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2020 </a:t>
            </a:r>
            <a:r>
              <a:rPr sz="1600" dirty="0" err="1"/>
              <a:t>맥북프로</a:t>
            </a:r>
            <a:endParaRPr sz="1600" dirty="0"/>
          </a:p>
        </p:txBody>
      </p:sp>
      <p:sp>
        <p:nvSpPr>
          <p:cNvPr id="214" name="대여기간 6/12까지…"/>
          <p:cNvSpPr txBox="1"/>
          <p:nvPr/>
        </p:nvSpPr>
        <p:spPr>
          <a:xfrm>
            <a:off x="469759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5" name="2019 아이맥"/>
          <p:cNvSpPr txBox="1"/>
          <p:nvPr/>
        </p:nvSpPr>
        <p:spPr>
          <a:xfrm>
            <a:off x="2309684" y="5519075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2019 아이맥</a:t>
            </a:r>
          </a:p>
        </p:txBody>
      </p:sp>
      <p:sp>
        <p:nvSpPr>
          <p:cNvPr id="216" name="대여기간 6/12까지…"/>
          <p:cNvSpPr txBox="1"/>
          <p:nvPr/>
        </p:nvSpPr>
        <p:spPr>
          <a:xfrm>
            <a:off x="2328730" y="5859762"/>
            <a:ext cx="1374078" cy="5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7" name="2020 아이패드"/>
          <p:cNvSpPr txBox="1"/>
          <p:nvPr/>
        </p:nvSpPr>
        <p:spPr>
          <a:xfrm>
            <a:off x="4266298" y="5519075"/>
            <a:ext cx="149309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2020 아이패드</a:t>
            </a:r>
          </a:p>
        </p:txBody>
      </p:sp>
      <p:sp>
        <p:nvSpPr>
          <p:cNvPr id="218" name="대여기간 6/12까지…"/>
          <p:cNvSpPr txBox="1"/>
          <p:nvPr/>
        </p:nvSpPr>
        <p:spPr>
          <a:xfrm>
            <a:off x="4286506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9" name="2018 맥미니"/>
          <p:cNvSpPr txBox="1"/>
          <p:nvPr/>
        </p:nvSpPr>
        <p:spPr>
          <a:xfrm>
            <a:off x="6224073" y="5448163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2018 맥미니</a:t>
            </a:r>
          </a:p>
        </p:txBody>
      </p:sp>
      <p:sp>
        <p:nvSpPr>
          <p:cNvPr id="220" name="대여기간 6/12까지…"/>
          <p:cNvSpPr txBox="1"/>
          <p:nvPr/>
        </p:nvSpPr>
        <p:spPr>
          <a:xfrm>
            <a:off x="6244280" y="5804306"/>
            <a:ext cx="1374079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grpSp>
        <p:nvGrpSpPr>
          <p:cNvPr id="223" name="Google Shape;173;g7c553259d1_0_81"/>
          <p:cNvGrpSpPr/>
          <p:nvPr/>
        </p:nvGrpSpPr>
        <p:grpSpPr>
          <a:xfrm>
            <a:off x="162805" y="1315645"/>
            <a:ext cx="302703" cy="370799"/>
            <a:chOff x="0" y="0"/>
            <a:chExt cx="302702" cy="370798"/>
          </a:xfrm>
        </p:grpSpPr>
        <p:sp>
          <p:nvSpPr>
            <p:cNvPr id="22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2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6" name="Google Shape;173;g7c553259d1_0_81"/>
          <p:cNvGrpSpPr/>
          <p:nvPr/>
        </p:nvGrpSpPr>
        <p:grpSpPr>
          <a:xfrm>
            <a:off x="1788404" y="1333441"/>
            <a:ext cx="302704" cy="370799"/>
            <a:chOff x="0" y="0"/>
            <a:chExt cx="302702" cy="370798"/>
          </a:xfrm>
        </p:grpSpPr>
        <p:sp>
          <p:nvSpPr>
            <p:cNvPr id="2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9" name="Google Shape;173;g7c553259d1_0_81"/>
          <p:cNvGrpSpPr/>
          <p:nvPr/>
        </p:nvGrpSpPr>
        <p:grpSpPr>
          <a:xfrm>
            <a:off x="366005" y="2487079"/>
            <a:ext cx="302704" cy="370799"/>
            <a:chOff x="0" y="0"/>
            <a:chExt cx="302702" cy="370798"/>
          </a:xfrm>
        </p:grpSpPr>
        <p:sp>
          <p:nvSpPr>
            <p:cNvPr id="2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8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32" name="Google Shape;173;g7c553259d1_0_81"/>
          <p:cNvGrpSpPr/>
          <p:nvPr/>
        </p:nvGrpSpPr>
        <p:grpSpPr>
          <a:xfrm>
            <a:off x="366005" y="4003078"/>
            <a:ext cx="302704" cy="370799"/>
            <a:chOff x="0" y="0"/>
            <a:chExt cx="302702" cy="370798"/>
          </a:xfrm>
        </p:grpSpPr>
        <p:sp>
          <p:nvSpPr>
            <p:cNvPr id="23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1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19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7" name="직사각형 39"/>
          <p:cNvSpPr/>
          <p:nvPr/>
        </p:nvSpPr>
        <p:spPr>
          <a:xfrm>
            <a:off x="2646201" y="1279167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 sz="1300" dirty="0"/>
          </a:p>
        </p:txBody>
      </p:sp>
      <p:graphicFrame>
        <p:nvGraphicFramePr>
          <p:cNvPr id="238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1" name="메인로고"/>
          <p:cNvGrpSpPr/>
          <p:nvPr/>
        </p:nvGrpSpPr>
        <p:grpSpPr>
          <a:xfrm>
            <a:off x="3938627" y="1411608"/>
            <a:ext cx="1270002" cy="517528"/>
            <a:chOff x="0" y="0"/>
            <a:chExt cx="1270001" cy="517526"/>
          </a:xfrm>
        </p:grpSpPr>
        <p:sp>
          <p:nvSpPr>
            <p:cNvPr id="239" name="직사각형"/>
            <p:cNvSpPr/>
            <p:nvPr/>
          </p:nvSpPr>
          <p:spPr>
            <a:xfrm>
              <a:off x="-1" y="-1"/>
              <a:ext cx="1270003" cy="5175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0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42" name="상품명 입력"/>
          <p:cNvSpPr txBox="1"/>
          <p:nvPr/>
        </p:nvSpPr>
        <p:spPr>
          <a:xfrm>
            <a:off x="2826322" y="2231206"/>
            <a:ext cx="3479115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43" name="검색"/>
          <p:cNvSpPr/>
          <p:nvPr/>
        </p:nvSpPr>
        <p:spPr>
          <a:xfrm>
            <a:off x="5946738" y="2277301"/>
            <a:ext cx="273054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46" name="대분류"/>
          <p:cNvGrpSpPr/>
          <p:nvPr/>
        </p:nvGrpSpPr>
        <p:grpSpPr>
          <a:xfrm>
            <a:off x="2971799" y="2910530"/>
            <a:ext cx="1509616" cy="358137"/>
            <a:chOff x="0" y="0"/>
            <a:chExt cx="1509614" cy="358135"/>
          </a:xfrm>
        </p:grpSpPr>
        <p:sp>
          <p:nvSpPr>
            <p:cNvPr id="244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5" name="대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대분류</a:t>
              </a:r>
            </a:p>
          </p:txBody>
        </p:sp>
      </p:grpSp>
      <p:grpSp>
        <p:nvGrpSpPr>
          <p:cNvPr id="249" name="중분류"/>
          <p:cNvGrpSpPr/>
          <p:nvPr/>
        </p:nvGrpSpPr>
        <p:grpSpPr>
          <a:xfrm>
            <a:off x="4665560" y="2910530"/>
            <a:ext cx="1509615" cy="358137"/>
            <a:chOff x="0" y="0"/>
            <a:chExt cx="1509614" cy="358135"/>
          </a:xfrm>
        </p:grpSpPr>
        <p:sp>
          <p:nvSpPr>
            <p:cNvPr id="247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8" name="중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중분류</a:t>
              </a:r>
            </a:p>
          </p:txBody>
        </p:sp>
      </p:grpSp>
      <p:sp>
        <p:nvSpPr>
          <p:cNvPr id="250" name="삼각형"/>
          <p:cNvSpPr/>
          <p:nvPr/>
        </p:nvSpPr>
        <p:spPr>
          <a:xfrm rot="10800000" flipH="1">
            <a:off x="41655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51" name="삼각형"/>
          <p:cNvSpPr/>
          <p:nvPr/>
        </p:nvSpPr>
        <p:spPr>
          <a:xfrm rot="10800000" flipH="1">
            <a:off x="58038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3426021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2020 맥북프로"/>
          <p:cNvSpPr txBox="1"/>
          <p:nvPr/>
        </p:nvSpPr>
        <p:spPr>
          <a:xfrm>
            <a:off x="2951450" y="420018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 dirty="0"/>
              <a:t>2020 </a:t>
            </a:r>
            <a:r>
              <a:rPr sz="1100" dirty="0" err="1"/>
              <a:t>맥북프로</a:t>
            </a:r>
            <a:endParaRPr sz="1100" dirty="0"/>
          </a:p>
        </p:txBody>
      </p:sp>
      <p:sp>
        <p:nvSpPr>
          <p:cNvPr id="254" name="대여기간 6/12까지…"/>
          <p:cNvSpPr txBox="1"/>
          <p:nvPr/>
        </p:nvSpPr>
        <p:spPr>
          <a:xfrm>
            <a:off x="2835241" y="454362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3394302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2020 맥북프로"/>
          <p:cNvSpPr txBox="1"/>
          <p:nvPr/>
        </p:nvSpPr>
        <p:spPr>
          <a:xfrm>
            <a:off x="4811984" y="4168464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57" name="대여기간 6/12까지…"/>
          <p:cNvSpPr txBox="1"/>
          <p:nvPr/>
        </p:nvSpPr>
        <p:spPr>
          <a:xfrm>
            <a:off x="4695776" y="4511907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2020 맥북프로"/>
          <p:cNvSpPr txBox="1"/>
          <p:nvPr/>
        </p:nvSpPr>
        <p:spPr>
          <a:xfrm>
            <a:off x="4811984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0" name="대여기간 6/12까지…"/>
          <p:cNvSpPr txBox="1"/>
          <p:nvPr/>
        </p:nvSpPr>
        <p:spPr>
          <a:xfrm>
            <a:off x="4695776" y="6136132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2020 맥북프로"/>
          <p:cNvSpPr txBox="1"/>
          <p:nvPr/>
        </p:nvSpPr>
        <p:spPr>
          <a:xfrm>
            <a:off x="2951451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3" name="대여기간 6/12까지…"/>
          <p:cNvSpPr txBox="1"/>
          <p:nvPr/>
        </p:nvSpPr>
        <p:spPr>
          <a:xfrm>
            <a:off x="2835241" y="6136132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16651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243187985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04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88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69920290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05908280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1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195885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2354489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8063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40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 상세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1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44" name="상품 타이틀"/>
          <p:cNvGrpSpPr/>
          <p:nvPr/>
        </p:nvGrpSpPr>
        <p:grpSpPr>
          <a:xfrm>
            <a:off x="393700" y="1473199"/>
            <a:ext cx="3536264" cy="506762"/>
            <a:chOff x="0" y="0"/>
            <a:chExt cx="3536263" cy="506760"/>
          </a:xfrm>
        </p:grpSpPr>
        <p:sp>
          <p:nvSpPr>
            <p:cNvPr id="342" name="직사각형"/>
            <p:cNvSpPr/>
            <p:nvPr/>
          </p:nvSpPr>
          <p:spPr>
            <a:xfrm>
              <a:off x="0" y="-1"/>
              <a:ext cx="3536264" cy="50676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3" name="상품 타이틀"/>
            <p:cNvSpPr txBox="1"/>
            <p:nvPr/>
          </p:nvSpPr>
          <p:spPr>
            <a:xfrm>
              <a:off x="0" y="59958"/>
              <a:ext cx="3536264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68" y="2090498"/>
            <a:ext cx="3313728" cy="174694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348" name="대여가능 기간 - 2020/03/20 ~…"/>
          <p:cNvGrpSpPr/>
          <p:nvPr/>
        </p:nvGrpSpPr>
        <p:grpSpPr>
          <a:xfrm>
            <a:off x="504479" y="3935285"/>
            <a:ext cx="3314703" cy="1759651"/>
            <a:chOff x="-1" y="0"/>
            <a:chExt cx="3314701" cy="1759649"/>
          </a:xfrm>
        </p:grpSpPr>
        <p:sp>
          <p:nvSpPr>
            <p:cNvPr id="346" name="직사각형"/>
            <p:cNvSpPr/>
            <p:nvPr/>
          </p:nvSpPr>
          <p:spPr>
            <a:xfrm>
              <a:off x="-2" y="-1"/>
              <a:ext cx="3314703" cy="1759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7" name="대여가능 기간 - 2020/03/20 ~…"/>
            <p:cNvSpPr txBox="1"/>
            <p:nvPr/>
          </p:nvSpPr>
          <p:spPr>
            <a:xfrm>
              <a:off x="-2" y="356897"/>
              <a:ext cx="3314703" cy="1045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대여가능 기간 - 2020/03/20 ~</a:t>
              </a:r>
            </a:p>
            <a:p>
              <a:pPr lvl="3" indent="1371600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2020/04/20 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최소 대여기간 - 7일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대여금액 - 50,000원 / 7일</a:t>
              </a:r>
            </a:p>
          </p:txBody>
        </p:sp>
      </p:grpSp>
      <p:grpSp>
        <p:nvGrpSpPr>
          <p:cNvPr id="351" name="제품 상세 설명"/>
          <p:cNvGrpSpPr/>
          <p:nvPr/>
        </p:nvGrpSpPr>
        <p:grpSpPr>
          <a:xfrm>
            <a:off x="4442168" y="1471342"/>
            <a:ext cx="3561665" cy="386843"/>
            <a:chOff x="0" y="0"/>
            <a:chExt cx="3561663" cy="386842"/>
          </a:xfrm>
        </p:grpSpPr>
        <p:sp>
          <p:nvSpPr>
            <p:cNvPr id="349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0" name="제품 상세설명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상세설명</a:t>
              </a:r>
            </a:p>
          </p:txBody>
        </p:sp>
      </p:grpSp>
      <p:grpSp>
        <p:nvGrpSpPr>
          <p:cNvPr id="354" name="제품 이미지 &amp; 영상(선택사항)"/>
          <p:cNvGrpSpPr/>
          <p:nvPr/>
        </p:nvGrpSpPr>
        <p:grpSpPr>
          <a:xfrm>
            <a:off x="4442168" y="2052960"/>
            <a:ext cx="3561665" cy="386843"/>
            <a:chOff x="0" y="0"/>
            <a:chExt cx="3561663" cy="386842"/>
          </a:xfrm>
        </p:grpSpPr>
        <p:sp>
          <p:nvSpPr>
            <p:cNvPr id="352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3" name="제품 이미지 &amp; 영상(선택사항)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357" name="주의사항 및 보증금 정책"/>
          <p:cNvGrpSpPr/>
          <p:nvPr/>
        </p:nvGrpSpPr>
        <p:grpSpPr>
          <a:xfrm>
            <a:off x="4447830" y="2632625"/>
            <a:ext cx="3556002" cy="386843"/>
            <a:chOff x="0" y="0"/>
            <a:chExt cx="3556001" cy="386842"/>
          </a:xfrm>
        </p:grpSpPr>
        <p:sp>
          <p:nvSpPr>
            <p:cNvPr id="355" name="직사각형"/>
            <p:cNvSpPr/>
            <p:nvPr/>
          </p:nvSpPr>
          <p:spPr>
            <a:xfrm>
              <a:off x="0" y="15620"/>
              <a:ext cx="3556002" cy="355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6" name="주의사항 및 보증금 정책"/>
            <p:cNvSpPr txBox="1"/>
            <p:nvPr/>
          </p:nvSpPr>
          <p:spPr>
            <a:xfrm>
              <a:off x="0" y="0"/>
              <a:ext cx="3556002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sp>
        <p:nvSpPr>
          <p:cNvPr id="358" name="직사각형"/>
          <p:cNvSpPr/>
          <p:nvPr/>
        </p:nvSpPr>
        <p:spPr>
          <a:xfrm>
            <a:off x="4453937" y="3238657"/>
            <a:ext cx="3536266" cy="157063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61" name="상품 문의"/>
          <p:cNvGrpSpPr/>
          <p:nvPr/>
        </p:nvGrpSpPr>
        <p:grpSpPr>
          <a:xfrm>
            <a:off x="4511475" y="3288511"/>
            <a:ext cx="1045512" cy="306197"/>
            <a:chOff x="0" y="0"/>
            <a:chExt cx="1045510" cy="306196"/>
          </a:xfrm>
        </p:grpSpPr>
        <p:sp>
          <p:nvSpPr>
            <p:cNvPr id="359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0" name="상품 문의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문의</a:t>
              </a:r>
            </a:p>
          </p:txBody>
        </p:sp>
      </p:grpSp>
      <p:grpSp>
        <p:nvGrpSpPr>
          <p:cNvPr id="364" name="애플 정품 맞나요 ~?"/>
          <p:cNvGrpSpPr/>
          <p:nvPr/>
        </p:nvGrpSpPr>
        <p:grpSpPr>
          <a:xfrm>
            <a:off x="4510266" y="3690300"/>
            <a:ext cx="2828196" cy="306197"/>
            <a:chOff x="0" y="0"/>
            <a:chExt cx="2828195" cy="306196"/>
          </a:xfrm>
        </p:grpSpPr>
        <p:sp>
          <p:nvSpPr>
            <p:cNvPr id="362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3" name="문의내용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문의내용 작성</a:t>
              </a:r>
            </a:p>
          </p:txBody>
        </p:sp>
      </p:grpSp>
      <p:sp>
        <p:nvSpPr>
          <p:cNvPr id="365" name="등록"/>
          <p:cNvSpPr txBox="1"/>
          <p:nvPr/>
        </p:nvSpPr>
        <p:spPr>
          <a:xfrm>
            <a:off x="7406268" y="3670679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68" name="애플 정품 맞나요 ~?"/>
          <p:cNvGrpSpPr/>
          <p:nvPr/>
        </p:nvGrpSpPr>
        <p:grpSpPr>
          <a:xfrm>
            <a:off x="4510266" y="4093433"/>
            <a:ext cx="2828196" cy="306197"/>
            <a:chOff x="0" y="0"/>
            <a:chExt cx="2828195" cy="306196"/>
          </a:xfrm>
        </p:grpSpPr>
        <p:sp>
          <p:nvSpPr>
            <p:cNvPr id="36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7" name="문의 1) 포토샵 설치 되어있나요 ?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 1) 포토샵 설치 되어있나요 ?</a:t>
              </a:r>
            </a:p>
          </p:txBody>
        </p:sp>
      </p:grpSp>
      <p:grpSp>
        <p:nvGrpSpPr>
          <p:cNvPr id="371" name="애플 정품 맞나요 ~?"/>
          <p:cNvGrpSpPr/>
          <p:nvPr/>
        </p:nvGrpSpPr>
        <p:grpSpPr>
          <a:xfrm>
            <a:off x="4881012" y="4441878"/>
            <a:ext cx="2828196" cy="306198"/>
            <a:chOff x="0" y="0"/>
            <a:chExt cx="2828195" cy="306196"/>
          </a:xfrm>
        </p:grpSpPr>
        <p:sp>
          <p:nvSpPr>
            <p:cNvPr id="369" name="직사각형"/>
            <p:cNvSpPr/>
            <p:nvPr/>
          </p:nvSpPr>
          <p:spPr>
            <a:xfrm>
              <a:off x="0" y="9301"/>
              <a:ext cx="2828196" cy="2875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0" name="답변) 네 설치 되어있습니다 ^^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답변) 네 설치 되어있습니다 ^^</a:t>
              </a:r>
            </a:p>
          </p:txBody>
        </p:sp>
      </p:grpSp>
      <p:sp>
        <p:nvSpPr>
          <p:cNvPr id="372" name="직사각형"/>
          <p:cNvSpPr/>
          <p:nvPr/>
        </p:nvSpPr>
        <p:spPr>
          <a:xfrm>
            <a:off x="4455797" y="4921699"/>
            <a:ext cx="3536265" cy="157063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75" name="상품 문의"/>
          <p:cNvGrpSpPr/>
          <p:nvPr/>
        </p:nvGrpSpPr>
        <p:grpSpPr>
          <a:xfrm>
            <a:off x="4513335" y="4971552"/>
            <a:ext cx="1045512" cy="306197"/>
            <a:chOff x="0" y="0"/>
            <a:chExt cx="1045510" cy="306196"/>
          </a:xfrm>
        </p:grpSpPr>
        <p:sp>
          <p:nvSpPr>
            <p:cNvPr id="373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4" name="상품 후기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후기</a:t>
              </a:r>
            </a:p>
          </p:txBody>
        </p:sp>
      </p:grpSp>
      <p:grpSp>
        <p:nvGrpSpPr>
          <p:cNvPr id="378" name="애플 정품 맞나요 ~?"/>
          <p:cNvGrpSpPr/>
          <p:nvPr/>
        </p:nvGrpSpPr>
        <p:grpSpPr>
          <a:xfrm>
            <a:off x="4512126" y="5373341"/>
            <a:ext cx="2828196" cy="306197"/>
            <a:chOff x="0" y="0"/>
            <a:chExt cx="2828195" cy="306196"/>
          </a:xfrm>
        </p:grpSpPr>
        <p:sp>
          <p:nvSpPr>
            <p:cNvPr id="37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7" name="후기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후기 작성</a:t>
              </a:r>
            </a:p>
          </p:txBody>
        </p:sp>
      </p:grpSp>
      <p:sp>
        <p:nvSpPr>
          <p:cNvPr id="379" name="등록"/>
          <p:cNvSpPr txBox="1"/>
          <p:nvPr/>
        </p:nvSpPr>
        <p:spPr>
          <a:xfrm>
            <a:off x="7408126" y="5353720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82" name="애플 정품 맞나요 ~?"/>
          <p:cNvGrpSpPr/>
          <p:nvPr/>
        </p:nvGrpSpPr>
        <p:grpSpPr>
          <a:xfrm>
            <a:off x="4512126" y="5785774"/>
            <a:ext cx="2828197" cy="287597"/>
            <a:chOff x="0" y="9300"/>
            <a:chExt cx="2828196" cy="287596"/>
          </a:xfrm>
        </p:grpSpPr>
        <p:sp>
          <p:nvSpPr>
            <p:cNvPr id="380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1" name="후기 ) 상태 깔끔하고 성능도 좋았어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 dirty="0" err="1"/>
                <a:t>후기</a:t>
              </a:r>
              <a:r>
                <a:rPr sz="1100" dirty="0"/>
                <a:t> ) </a:t>
              </a:r>
              <a:r>
                <a:rPr sz="1100" dirty="0" err="1"/>
                <a:t>상태</a:t>
              </a:r>
              <a:r>
                <a:rPr sz="1100" dirty="0"/>
                <a:t> </a:t>
              </a:r>
              <a:r>
                <a:rPr sz="1100" dirty="0" err="1"/>
                <a:t>깔끔하고</a:t>
              </a:r>
              <a:r>
                <a:rPr sz="1100" dirty="0"/>
                <a:t> </a:t>
              </a:r>
              <a:r>
                <a:rPr sz="1100" dirty="0" err="1"/>
                <a:t>성능도</a:t>
              </a:r>
              <a:r>
                <a:rPr sz="1100" dirty="0"/>
                <a:t> </a:t>
              </a:r>
              <a:r>
                <a:rPr sz="1100" dirty="0" err="1"/>
                <a:t>좋았어요</a:t>
              </a:r>
              <a:r>
                <a:rPr sz="1100" dirty="0"/>
                <a:t> ~</a:t>
              </a:r>
            </a:p>
          </p:txBody>
        </p:sp>
      </p:grpSp>
      <p:grpSp>
        <p:nvGrpSpPr>
          <p:cNvPr id="385" name="애플 정품 맞나요 ~?"/>
          <p:cNvGrpSpPr/>
          <p:nvPr/>
        </p:nvGrpSpPr>
        <p:grpSpPr>
          <a:xfrm>
            <a:off x="4882870" y="6134220"/>
            <a:ext cx="2828197" cy="287597"/>
            <a:chOff x="0" y="9300"/>
            <a:chExt cx="2828196" cy="287596"/>
          </a:xfrm>
        </p:grpSpPr>
        <p:sp>
          <p:nvSpPr>
            <p:cNvPr id="383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4" name="답변 ) 감사합니다 또 이용해주세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/>
                <a:t>답변 ) 감사합니다 또 이용해주세요 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44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85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149708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64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6" name="상품 이미지"/>
          <p:cNvSpPr txBox="1"/>
          <p:nvPr/>
        </p:nvSpPr>
        <p:spPr>
          <a:xfrm>
            <a:off x="349821" y="1383030"/>
            <a:ext cx="1379391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sp>
        <p:nvSpPr>
          <p:cNvPr id="467" name="이미지 등록버튼"/>
          <p:cNvSpPr txBox="1"/>
          <p:nvPr/>
        </p:nvSpPr>
        <p:spPr>
          <a:xfrm>
            <a:off x="349822" y="2013528"/>
            <a:ext cx="1600755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이미지</a:t>
            </a:r>
            <a:r>
              <a:rPr sz="1600" dirty="0"/>
              <a:t> </a:t>
            </a:r>
            <a:r>
              <a:rPr sz="1600" dirty="0" err="1"/>
              <a:t>등록버튼</a:t>
            </a:r>
            <a:endParaRPr sz="1600" dirty="0"/>
          </a:p>
        </p:txBody>
      </p:sp>
      <p:grpSp>
        <p:nvGrpSpPr>
          <p:cNvPr id="470" name="미리보기1"/>
          <p:cNvGrpSpPr/>
          <p:nvPr/>
        </p:nvGrpSpPr>
        <p:grpSpPr>
          <a:xfrm>
            <a:off x="400945" y="2650376"/>
            <a:ext cx="1066801" cy="882404"/>
            <a:chOff x="0" y="0"/>
            <a:chExt cx="1066800" cy="882403"/>
          </a:xfrm>
        </p:grpSpPr>
        <p:sp>
          <p:nvSpPr>
            <p:cNvPr id="468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69" name="미리보기1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73" name="미리보기2"/>
          <p:cNvGrpSpPr/>
          <p:nvPr/>
        </p:nvGrpSpPr>
        <p:grpSpPr>
          <a:xfrm>
            <a:off x="1652628" y="2650376"/>
            <a:ext cx="1066801" cy="882404"/>
            <a:chOff x="0" y="0"/>
            <a:chExt cx="1066800" cy="882403"/>
          </a:xfrm>
        </p:grpSpPr>
        <p:sp>
          <p:nvSpPr>
            <p:cNvPr id="471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2" name="미리보기2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76" name="미리보기3"/>
          <p:cNvGrpSpPr/>
          <p:nvPr/>
        </p:nvGrpSpPr>
        <p:grpSpPr>
          <a:xfrm>
            <a:off x="2914245" y="2650376"/>
            <a:ext cx="1066801" cy="882404"/>
            <a:chOff x="0" y="0"/>
            <a:chExt cx="1066800" cy="882403"/>
          </a:xfrm>
        </p:grpSpPr>
        <p:sp>
          <p:nvSpPr>
            <p:cNvPr id="474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5" name="미리보기3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sp>
        <p:nvSpPr>
          <p:cNvPr id="477" name="제목"/>
          <p:cNvSpPr txBox="1"/>
          <p:nvPr/>
        </p:nvSpPr>
        <p:spPr>
          <a:xfrm>
            <a:off x="375222" y="3765182"/>
            <a:ext cx="858293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78" name="상품 제목을 입력해주세요."/>
          <p:cNvSpPr txBox="1"/>
          <p:nvPr/>
        </p:nvSpPr>
        <p:spPr>
          <a:xfrm>
            <a:off x="1416621" y="3765182"/>
            <a:ext cx="259427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제목을</a:t>
            </a:r>
            <a:r>
              <a:rPr sz="1600" dirty="0"/>
              <a:t> </a:t>
            </a:r>
            <a:r>
              <a:rPr sz="1600" dirty="0" err="1"/>
              <a:t>입력해주세요</a:t>
            </a:r>
            <a:r>
              <a:rPr sz="1600" dirty="0"/>
              <a:t>.</a:t>
            </a:r>
          </a:p>
        </p:txBody>
      </p:sp>
      <p:sp>
        <p:nvSpPr>
          <p:cNvPr id="479" name="카테고리"/>
          <p:cNvSpPr txBox="1"/>
          <p:nvPr/>
        </p:nvSpPr>
        <p:spPr>
          <a:xfrm>
            <a:off x="337122" y="4362074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82" name="카테고리…"/>
          <p:cNvGrpSpPr/>
          <p:nvPr/>
        </p:nvGrpSpPr>
        <p:grpSpPr>
          <a:xfrm>
            <a:off x="395978" y="4936611"/>
            <a:ext cx="1066801" cy="882404"/>
            <a:chOff x="0" y="0"/>
            <a:chExt cx="1066800" cy="882403"/>
          </a:xfrm>
        </p:grpSpPr>
        <p:sp>
          <p:nvSpPr>
            <p:cNvPr id="480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1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85" name="카테고리…"/>
          <p:cNvGrpSpPr/>
          <p:nvPr/>
        </p:nvGrpSpPr>
        <p:grpSpPr>
          <a:xfrm>
            <a:off x="1647661" y="4936611"/>
            <a:ext cx="1066802" cy="882404"/>
            <a:chOff x="0" y="0"/>
            <a:chExt cx="1066800" cy="882403"/>
          </a:xfrm>
        </p:grpSpPr>
        <p:sp>
          <p:nvSpPr>
            <p:cNvPr id="483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4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88" name="카테고리…"/>
          <p:cNvGrpSpPr/>
          <p:nvPr/>
        </p:nvGrpSpPr>
        <p:grpSpPr>
          <a:xfrm>
            <a:off x="2909278" y="4936611"/>
            <a:ext cx="1066802" cy="882404"/>
            <a:chOff x="0" y="0"/>
            <a:chExt cx="1066800" cy="882403"/>
          </a:xfrm>
        </p:grpSpPr>
        <p:sp>
          <p:nvSpPr>
            <p:cNvPr id="486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7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89" name="배송방법"/>
          <p:cNvSpPr txBox="1"/>
          <p:nvPr/>
        </p:nvSpPr>
        <p:spPr>
          <a:xfrm>
            <a:off x="317446" y="6022711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90" name="O 선불배송 O 착불배송"/>
          <p:cNvSpPr txBox="1"/>
          <p:nvPr/>
        </p:nvSpPr>
        <p:spPr>
          <a:xfrm>
            <a:off x="1828747" y="6016361"/>
            <a:ext cx="226760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O </a:t>
            </a:r>
            <a:r>
              <a:rPr sz="1600" dirty="0" err="1"/>
              <a:t>선불배송</a:t>
            </a:r>
            <a:r>
              <a:rPr sz="1600" dirty="0"/>
              <a:t> O </a:t>
            </a:r>
            <a:r>
              <a:rPr sz="1600" dirty="0" err="1"/>
              <a:t>착불배송</a:t>
            </a:r>
            <a:endParaRPr sz="1600" dirty="0"/>
          </a:p>
        </p:txBody>
      </p:sp>
      <p:sp>
        <p:nvSpPr>
          <p:cNvPr id="491" name="대여가능기간"/>
          <p:cNvSpPr txBox="1"/>
          <p:nvPr/>
        </p:nvSpPr>
        <p:spPr>
          <a:xfrm>
            <a:off x="4355935" y="1527621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대여가능기간</a:t>
            </a:r>
          </a:p>
        </p:txBody>
      </p:sp>
      <p:sp>
        <p:nvSpPr>
          <p:cNvPr id="492" name="2020-03-02"/>
          <p:cNvSpPr txBox="1"/>
          <p:nvPr/>
        </p:nvSpPr>
        <p:spPr>
          <a:xfrm>
            <a:off x="5877318" y="15196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93" name="캘린더"/>
          <p:cNvSpPr/>
          <p:nvPr/>
        </p:nvSpPr>
        <p:spPr>
          <a:xfrm>
            <a:off x="7225475" y="1445520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4" name="~"/>
          <p:cNvSpPr txBox="1"/>
          <p:nvPr/>
        </p:nvSpPr>
        <p:spPr>
          <a:xfrm>
            <a:off x="5465645" y="2273065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95" name="2020-05-01"/>
          <p:cNvSpPr txBox="1"/>
          <p:nvPr/>
        </p:nvSpPr>
        <p:spPr>
          <a:xfrm>
            <a:off x="5881868" y="2258712"/>
            <a:ext cx="127348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96" name="캘린더"/>
          <p:cNvSpPr/>
          <p:nvPr/>
        </p:nvSpPr>
        <p:spPr>
          <a:xfrm>
            <a:off x="7230026" y="2184613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7" name="최소대여기간"/>
          <p:cNvSpPr txBox="1"/>
          <p:nvPr/>
        </p:nvSpPr>
        <p:spPr>
          <a:xfrm>
            <a:off x="4425320" y="2845847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최소대여기간</a:t>
            </a:r>
          </a:p>
        </p:txBody>
      </p:sp>
      <p:sp>
        <p:nvSpPr>
          <p:cNvPr id="498" name="n일 이상"/>
          <p:cNvSpPr txBox="1"/>
          <p:nvPr/>
        </p:nvSpPr>
        <p:spPr>
          <a:xfrm>
            <a:off x="5946702" y="2825144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99" name="금액"/>
          <p:cNvSpPr txBox="1"/>
          <p:nvPr/>
        </p:nvSpPr>
        <p:spPr>
          <a:xfrm>
            <a:off x="4435402" y="3455923"/>
            <a:ext cx="1303274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500" name="n일당 @@@@원"/>
          <p:cNvSpPr txBox="1"/>
          <p:nvPr/>
        </p:nvSpPr>
        <p:spPr>
          <a:xfrm>
            <a:off x="5946702" y="3447920"/>
            <a:ext cx="1816244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  <p:sp>
        <p:nvSpPr>
          <p:cNvPr id="501" name="상품 설명"/>
          <p:cNvSpPr txBox="1"/>
          <p:nvPr/>
        </p:nvSpPr>
        <p:spPr>
          <a:xfrm>
            <a:off x="4435402" y="3975170"/>
            <a:ext cx="1303274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502" name="직사각형"/>
          <p:cNvSpPr/>
          <p:nvPr/>
        </p:nvSpPr>
        <p:spPr>
          <a:xfrm>
            <a:off x="4437141" y="4427875"/>
            <a:ext cx="3571716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05" name="등록"/>
          <p:cNvGrpSpPr/>
          <p:nvPr/>
        </p:nvGrpSpPr>
        <p:grpSpPr>
          <a:xfrm>
            <a:off x="5513518" y="6160558"/>
            <a:ext cx="1164965" cy="386846"/>
            <a:chOff x="0" y="0"/>
            <a:chExt cx="1164963" cy="386845"/>
          </a:xfrm>
        </p:grpSpPr>
        <p:sp>
          <p:nvSpPr>
            <p:cNvPr id="503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04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sp>
        <p:nvSpPr>
          <p:cNvPr id="506" name="연관 태그"/>
          <p:cNvSpPr txBox="1"/>
          <p:nvPr/>
        </p:nvSpPr>
        <p:spPr>
          <a:xfrm>
            <a:off x="4426522" y="5530055"/>
            <a:ext cx="1054508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연관</a:t>
            </a:r>
            <a:r>
              <a:rPr sz="1600" dirty="0"/>
              <a:t> </a:t>
            </a:r>
            <a:r>
              <a:rPr sz="1600" dirty="0" err="1"/>
              <a:t>태그</a:t>
            </a:r>
            <a:endParaRPr sz="1600" dirty="0"/>
          </a:p>
        </p:txBody>
      </p:sp>
      <p:sp>
        <p:nvSpPr>
          <p:cNvPr id="507" name="최대 5개 까지 입력 가능"/>
          <p:cNvSpPr txBox="1"/>
          <p:nvPr/>
        </p:nvSpPr>
        <p:spPr>
          <a:xfrm>
            <a:off x="5655767" y="5516836"/>
            <a:ext cx="2398117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최대</a:t>
            </a:r>
            <a:r>
              <a:rPr sz="1600" dirty="0"/>
              <a:t> 5개 </a:t>
            </a:r>
            <a:r>
              <a:rPr sz="1600" dirty="0" err="1"/>
              <a:t>까지</a:t>
            </a:r>
            <a:r>
              <a:rPr sz="1600" dirty="0"/>
              <a:t> </a:t>
            </a:r>
            <a:r>
              <a:rPr sz="1600" dirty="0" err="1"/>
              <a:t>입력</a:t>
            </a:r>
            <a:r>
              <a:rPr sz="1600" dirty="0"/>
              <a:t> </a:t>
            </a:r>
            <a:r>
              <a:rPr sz="1600" dirty="0" err="1"/>
              <a:t>가능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8279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추가할 수 있는 버튼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셀렉트박스 클릭하여 권한 부여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- 관리자 정보 수정 기능
삭제 - 관리자 정보 삭제 기능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2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513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관리자 권한관리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4" name="표"/>
          <p:cNvGraphicFramePr/>
          <p:nvPr/>
        </p:nvGraphicFramePr>
        <p:xfrm>
          <a:off x="389634" y="1919214"/>
          <a:ext cx="7516025" cy="2721765"/>
        </p:xfrm>
        <a:graphic>
          <a:graphicData uri="http://schemas.openxmlformats.org/drawingml/2006/table">
            <a:tbl>
              <a:tblPr firstRow="1" bandRow="1"/>
              <a:tblGrid>
                <a:gridCol w="1503205"/>
                <a:gridCol w="1503205"/>
                <a:gridCol w="1503205"/>
                <a:gridCol w="1503205"/>
                <a:gridCol w="1503205"/>
              </a:tblGrid>
              <a:tr h="54435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사번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이름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아이디/비밀번호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권한관리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수정/삭제</a:t>
                      </a:r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김현태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ezen01/000001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이형준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ezen02/000002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유서희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ezen03/000003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권기범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ezen04/000004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515" name="삼각형"/>
          <p:cNvSpPr/>
          <p:nvPr/>
        </p:nvSpPr>
        <p:spPr>
          <a:xfrm rot="10800000" flipH="1">
            <a:off x="5959469" y="2598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6" name="삼각형"/>
          <p:cNvSpPr/>
          <p:nvPr/>
        </p:nvSpPr>
        <p:spPr>
          <a:xfrm rot="10800000" flipH="1">
            <a:off x="5959469" y="3106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7" name="삼각형"/>
          <p:cNvSpPr/>
          <p:nvPr/>
        </p:nvSpPr>
        <p:spPr>
          <a:xfrm rot="10800000" flipH="1">
            <a:off x="5959469" y="42744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8" name="삼각형"/>
          <p:cNvSpPr/>
          <p:nvPr/>
        </p:nvSpPr>
        <p:spPr>
          <a:xfrm rot="10800000" flipH="1">
            <a:off x="5959469" y="36902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21" name="Google Shape;173;g7c553259d1_0_81"/>
          <p:cNvGrpSpPr/>
          <p:nvPr/>
        </p:nvGrpSpPr>
        <p:grpSpPr>
          <a:xfrm>
            <a:off x="6072180" y="2207030"/>
            <a:ext cx="302704" cy="370799"/>
            <a:chOff x="0" y="0"/>
            <a:chExt cx="302702" cy="370798"/>
          </a:xfrm>
        </p:grpSpPr>
        <p:sp>
          <p:nvSpPr>
            <p:cNvPr id="5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0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22" name="삭제"/>
          <p:cNvSpPr/>
          <p:nvPr/>
        </p:nvSpPr>
        <p:spPr>
          <a:xfrm>
            <a:off x="7202805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23" name="관리자추가"/>
          <p:cNvSpPr/>
          <p:nvPr/>
        </p:nvSpPr>
        <p:spPr>
          <a:xfrm>
            <a:off x="6527800" y="1437146"/>
            <a:ext cx="1270000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관리자추가</a:t>
            </a:r>
          </a:p>
        </p:txBody>
      </p:sp>
      <p:grpSp>
        <p:nvGrpSpPr>
          <p:cNvPr id="526" name="Google Shape;173;g7c553259d1_0_81"/>
          <p:cNvGrpSpPr/>
          <p:nvPr/>
        </p:nvGrpSpPr>
        <p:grpSpPr>
          <a:xfrm>
            <a:off x="7621580" y="2384830"/>
            <a:ext cx="302704" cy="370799"/>
            <a:chOff x="0" y="0"/>
            <a:chExt cx="302702" cy="370798"/>
          </a:xfrm>
        </p:grpSpPr>
        <p:sp>
          <p:nvSpPr>
            <p:cNvPr id="5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5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29" name="Google Shape;173;g7c553259d1_0_81"/>
          <p:cNvGrpSpPr/>
          <p:nvPr/>
        </p:nvGrpSpPr>
        <p:grpSpPr>
          <a:xfrm>
            <a:off x="6326180" y="1186362"/>
            <a:ext cx="302704" cy="370799"/>
            <a:chOff x="0" y="0"/>
            <a:chExt cx="302702" cy="370798"/>
          </a:xfrm>
        </p:grpSpPr>
        <p:sp>
          <p:nvSpPr>
            <p:cNvPr id="5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8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30" name="수정"/>
          <p:cNvSpPr/>
          <p:nvPr/>
        </p:nvSpPr>
        <p:spPr>
          <a:xfrm>
            <a:off x="6484997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1" name="삭제"/>
          <p:cNvSpPr/>
          <p:nvPr/>
        </p:nvSpPr>
        <p:spPr>
          <a:xfrm>
            <a:off x="7224207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2" name="수정"/>
          <p:cNvSpPr/>
          <p:nvPr/>
        </p:nvSpPr>
        <p:spPr>
          <a:xfrm>
            <a:off x="6506398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3" name="삭제"/>
          <p:cNvSpPr/>
          <p:nvPr/>
        </p:nvSpPr>
        <p:spPr>
          <a:xfrm>
            <a:off x="7224207" y="3645900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4" name="수정"/>
          <p:cNvSpPr/>
          <p:nvPr/>
        </p:nvSpPr>
        <p:spPr>
          <a:xfrm>
            <a:off x="6506398" y="3645900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5" name="삭제"/>
          <p:cNvSpPr/>
          <p:nvPr/>
        </p:nvSpPr>
        <p:spPr>
          <a:xfrm>
            <a:off x="7224207" y="4184401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6" name="수정"/>
          <p:cNvSpPr/>
          <p:nvPr/>
        </p:nvSpPr>
        <p:spPr>
          <a:xfrm>
            <a:off x="6506398" y="4184401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30677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766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="" xmlns:a16="http://schemas.microsoft.com/office/drawing/2014/main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845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71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D0A2B4D2-F33D-4D4E-B1F4-9E9478CDD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631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1E344536-8703-4CF7-A6D5-03A792CF38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3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="" xmlns:a16="http://schemas.microsoft.com/office/drawing/2014/main" id="{C28571E1-6443-4FC7-8A9B-C6EA1927D2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43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15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328F90DF-7F2C-4368-9D10-CFF5D1EBB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765BB16F-BB98-4116-A44F-AC8B9D3485D6}"/>
              </a:ext>
            </a:extLst>
          </p:cNvPr>
          <p:cNvGraphicFramePr/>
          <p:nvPr>
            <p:extLst/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="" xmlns:a16="http://schemas.microsoft.com/office/drawing/2014/main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566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26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34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17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8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2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6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6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/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25" y="1559172"/>
            <a:ext cx="4276725" cy="144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355392" y="1091686"/>
            <a:ext cx="395534" cy="553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3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>
            <p:extLst>
              <p:ext uri="{D42A27DB-BD31-4B8C-83A1-F6EECF244321}">
                <p14:modId xmlns:p14="http://schemas.microsoft.com/office/powerpoint/2010/main" val="23060290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dirty="0" err="1"/>
                        <a:t>상단에</a:t>
                      </a:r>
                      <a:r>
                        <a:rPr sz="1500" dirty="0"/>
                        <a:t> </a:t>
                      </a:r>
                      <a:r>
                        <a:rPr sz="1500" dirty="0" err="1" smtClean="0"/>
                        <a:t>카테고리명이</a:t>
                      </a:r>
                      <a:r>
                        <a:rPr sz="1500" dirty="0" smtClean="0"/>
                        <a:t> </a:t>
                      </a:r>
                      <a:r>
                        <a:rPr sz="1500" dirty="0" err="1"/>
                        <a:t>들어가며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카테고리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클릭</a:t>
                      </a:r>
                      <a:r>
                        <a:rPr sz="1500" dirty="0"/>
                        <a:t> 시 </a:t>
                      </a:r>
                      <a:r>
                        <a:rPr sz="1500" dirty="0" err="1"/>
                        <a:t>이름은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붉은색으로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변경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되며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하단에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컨텐츠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출력</a:t>
                      </a:r>
                      <a:endParaRPr sz="15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3175049829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656581226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4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18754499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3773461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89015580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5430968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90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2121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40738980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6075804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54641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56055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43697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25922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8107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5741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20456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75946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42727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25386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64478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8715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7763934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4207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72914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1880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0222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76702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56463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11113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11195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5232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821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0480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2392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26601703"/>
              </p:ext>
            </p:extLst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245804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94332"/>
              </p:ext>
            </p:extLst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87665"/>
              </p:ext>
            </p:extLst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4333"/>
              </p:ext>
            </p:extLst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="" xmlns:a16="http://schemas.microsoft.com/office/drawing/2014/main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02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="" xmlns:a16="http://schemas.microsoft.com/office/drawing/2014/main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="" xmlns:a16="http://schemas.microsoft.com/office/drawing/2014/main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="" xmlns:a16="http://schemas.microsoft.com/office/drawing/2014/main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="" xmlns:a16="http://schemas.microsoft.com/office/drawing/2014/main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="" xmlns:a16="http://schemas.microsoft.com/office/drawing/2014/main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21903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334377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66814"/>
              </p:ext>
            </p:extLst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22582"/>
              </p:ext>
            </p:extLst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1071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62423951"/>
              </p:ext>
            </p:extLst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1558172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83879"/>
              </p:ext>
            </p:extLst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91342"/>
              </p:ext>
            </p:extLst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D0A2B4D2-F33D-4D4E-B1F4-9E9478CDD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10609"/>
              </p:ext>
            </p:extLst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7799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016770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1455312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068"/>
              </p:ext>
            </p:extLst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75062"/>
              </p:ext>
            </p:extLst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1E344536-8703-4CF7-A6D5-03A792CF3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7922"/>
              </p:ext>
            </p:extLst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6833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484271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88243587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="" xmlns:a16="http://schemas.microsoft.com/office/drawing/2014/main" id="{C28571E1-6443-4FC7-8A9B-C6EA1927D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36166"/>
              </p:ext>
            </p:extLst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354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22179507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5421577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65368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20266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81118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02321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52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122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83204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9391399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29122"/>
              </p:ext>
            </p:extLst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15290"/>
              </p:ext>
            </p:extLst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91259"/>
              </p:ext>
            </p:extLst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06998"/>
              </p:ext>
            </p:extLst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5428"/>
              </p:ext>
            </p:extLst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328F90DF-7F2C-4368-9D10-CFF5D1EB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16146"/>
              </p:ext>
            </p:extLst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765BB16F-BB98-4116-A44F-AC8B9D348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337765"/>
              </p:ext>
            </p:extLst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="" xmlns:a16="http://schemas.microsoft.com/office/drawing/2014/main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1388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64433007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02875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84665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8810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48042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81556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34853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01928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5533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20989468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03120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91321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54397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73914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1631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5092123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3599729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9803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8930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59038055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5647514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39">
            <a:extLst>
              <a:ext uri="{FF2B5EF4-FFF2-40B4-BE49-F238E27FC236}">
                <a16:creationId xmlns="" xmlns:a16="http://schemas.microsoft.com/office/drawing/2014/main" id="{BB256989-8214-41A6-94A8-7AA30D02BABD}"/>
              </a:ext>
            </a:extLst>
          </p:cNvPr>
          <p:cNvSpPr/>
          <p:nvPr/>
        </p:nvSpPr>
        <p:spPr>
          <a:xfrm>
            <a:off x="2843868" y="1848395"/>
            <a:ext cx="4840448" cy="4517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11" name="직사각형 39">
            <a:extLst>
              <a:ext uri="{FF2B5EF4-FFF2-40B4-BE49-F238E27FC236}">
                <a16:creationId xmlns="" xmlns:a16="http://schemas.microsoft.com/office/drawing/2014/main" id="{482B9B59-9922-4079-B8D0-F1A8E73630F0}"/>
              </a:ext>
            </a:extLst>
          </p:cNvPr>
          <p:cNvSpPr/>
          <p:nvPr/>
        </p:nvSpPr>
        <p:spPr>
          <a:xfrm>
            <a:off x="2843868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팔로잉</a:t>
            </a:r>
            <a:endParaRPr sz="1000" dirty="0"/>
          </a:p>
        </p:txBody>
      </p:sp>
      <p:sp>
        <p:nvSpPr>
          <p:cNvPr id="12" name="직사각형 39">
            <a:extLst>
              <a:ext uri="{FF2B5EF4-FFF2-40B4-BE49-F238E27FC236}">
                <a16:creationId xmlns="" xmlns:a16="http://schemas.microsoft.com/office/drawing/2014/main" id="{69AE393D-8FC4-42B1-99EE-85D7794B4DF9}"/>
              </a:ext>
            </a:extLst>
          </p:cNvPr>
          <p:cNvSpPr/>
          <p:nvPr/>
        </p:nvSpPr>
        <p:spPr>
          <a:xfrm>
            <a:off x="3740092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팔로워</a:t>
            </a:r>
            <a:endParaRPr sz="1000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2D2F6C51-AD05-4DD8-BE29-8D66174E7223}"/>
              </a:ext>
            </a:extLst>
          </p:cNvPr>
          <p:cNvSpPr/>
          <p:nvPr/>
        </p:nvSpPr>
        <p:spPr>
          <a:xfrm>
            <a:off x="3163255" y="2142740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06C0C6E-A4D7-48A1-90C2-4AC0907637C3}"/>
              </a:ext>
            </a:extLst>
          </p:cNvPr>
          <p:cNvSpPr/>
          <p:nvPr/>
        </p:nvSpPr>
        <p:spPr>
          <a:xfrm>
            <a:off x="3163255" y="3083037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6" name="직사각형 39">
            <a:extLst>
              <a:ext uri="{FF2B5EF4-FFF2-40B4-BE49-F238E27FC236}">
                <a16:creationId xmlns="" xmlns:a16="http://schemas.microsoft.com/office/drawing/2014/main" id="{3318B5B7-0AAF-40A9-9CF0-00931DA960F0}"/>
              </a:ext>
            </a:extLst>
          </p:cNvPr>
          <p:cNvSpPr/>
          <p:nvPr/>
        </p:nvSpPr>
        <p:spPr>
          <a:xfrm>
            <a:off x="4170539" y="2113337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19" name="직사각형 39">
            <a:extLst>
              <a:ext uri="{FF2B5EF4-FFF2-40B4-BE49-F238E27FC236}">
                <a16:creationId xmlns="" xmlns:a16="http://schemas.microsoft.com/office/drawing/2014/main" id="{B4405616-E188-4F9D-882A-F5C531EEF886}"/>
              </a:ext>
            </a:extLst>
          </p:cNvPr>
          <p:cNvSpPr/>
          <p:nvPr/>
        </p:nvSpPr>
        <p:spPr>
          <a:xfrm>
            <a:off x="311302" y="1518407"/>
            <a:ext cx="2280593" cy="2793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F8F8033-6802-4C81-971D-3E1DC5DED0FF}"/>
              </a:ext>
            </a:extLst>
          </p:cNvPr>
          <p:cNvSpPr/>
          <p:nvPr/>
        </p:nvSpPr>
        <p:spPr>
          <a:xfrm>
            <a:off x="749912" y="1712804"/>
            <a:ext cx="1388378" cy="1370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5618B7DC-7A7F-4CEF-B75D-8E4B8DCEE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23041"/>
              </p:ext>
            </p:extLst>
          </p:nvPr>
        </p:nvGraphicFramePr>
        <p:xfrm>
          <a:off x="634519" y="3379797"/>
          <a:ext cx="166949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99">
                  <a:extLst>
                    <a:ext uri="{9D8B030D-6E8A-4147-A177-3AD203B41FA5}">
                      <a16:colId xmlns="" xmlns:a16="http://schemas.microsoft.com/office/drawing/2014/main" val="465552434"/>
                    </a:ext>
                  </a:extLst>
                </a:gridCol>
                <a:gridCol w="556499">
                  <a:extLst>
                    <a:ext uri="{9D8B030D-6E8A-4147-A177-3AD203B41FA5}">
                      <a16:colId xmlns="" xmlns:a16="http://schemas.microsoft.com/office/drawing/2014/main" val="1845159292"/>
                    </a:ext>
                  </a:extLst>
                </a:gridCol>
                <a:gridCol w="556499">
                  <a:extLst>
                    <a:ext uri="{9D8B030D-6E8A-4147-A177-3AD203B41FA5}">
                      <a16:colId xmlns="" xmlns:a16="http://schemas.microsoft.com/office/drawing/2014/main" val="2998969683"/>
                    </a:ext>
                  </a:extLst>
                </a:gridCol>
              </a:tblGrid>
              <a:tr h="698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팔로워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팔로잉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방문수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8974320"/>
                  </a:ext>
                </a:extLst>
              </a:tr>
            </a:tbl>
          </a:graphicData>
        </a:graphic>
      </p:graphicFrame>
      <p:sp>
        <p:nvSpPr>
          <p:cNvPr id="23" name="직사각형 39">
            <a:extLst>
              <a:ext uri="{FF2B5EF4-FFF2-40B4-BE49-F238E27FC236}">
                <a16:creationId xmlns="" xmlns:a16="http://schemas.microsoft.com/office/drawing/2014/main" id="{A5DF96B7-C56E-45DE-B39F-C951B5E9BB9D}"/>
              </a:ext>
            </a:extLst>
          </p:cNvPr>
          <p:cNvSpPr/>
          <p:nvPr/>
        </p:nvSpPr>
        <p:spPr>
          <a:xfrm>
            <a:off x="6796126" y="2344430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6" name="직사각형 39">
            <a:extLst>
              <a:ext uri="{FF2B5EF4-FFF2-40B4-BE49-F238E27FC236}">
                <a16:creationId xmlns="" xmlns:a16="http://schemas.microsoft.com/office/drawing/2014/main" id="{F1DF59EB-1C5D-4D44-8F39-07BBE3C9C0BE}"/>
              </a:ext>
            </a:extLst>
          </p:cNvPr>
          <p:cNvSpPr/>
          <p:nvPr/>
        </p:nvSpPr>
        <p:spPr>
          <a:xfrm>
            <a:off x="4170539" y="3060979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09C9BDE9-ED41-41D0-B21F-5A5B7F325798}"/>
              </a:ext>
            </a:extLst>
          </p:cNvPr>
          <p:cNvSpPr/>
          <p:nvPr/>
        </p:nvSpPr>
        <p:spPr>
          <a:xfrm>
            <a:off x="6796126" y="3292072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AE926CC0-E633-44BB-9D1C-8DFB679147DE}"/>
              </a:ext>
            </a:extLst>
          </p:cNvPr>
          <p:cNvSpPr/>
          <p:nvPr/>
        </p:nvSpPr>
        <p:spPr>
          <a:xfrm>
            <a:off x="634519" y="176688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17B3222A-E19F-4A24-B8EE-F58B72BD0FD6}"/>
              </a:ext>
            </a:extLst>
          </p:cNvPr>
          <p:cNvSpPr/>
          <p:nvPr/>
        </p:nvSpPr>
        <p:spPr>
          <a:xfrm>
            <a:off x="2667347" y="16343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3;g7c553259d1_0_81">
            <a:extLst>
              <a:ext uri="{FF2B5EF4-FFF2-40B4-BE49-F238E27FC236}">
                <a16:creationId xmlns="" xmlns:a16="http://schemas.microsoft.com/office/drawing/2014/main" id="{E4C82729-C0F7-4FE5-862E-27EB2FB39678}"/>
              </a:ext>
            </a:extLst>
          </p:cNvPr>
          <p:cNvSpPr/>
          <p:nvPr/>
        </p:nvSpPr>
        <p:spPr>
          <a:xfrm>
            <a:off x="7246374" y="2182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94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직사각형 39"/>
          <p:cNvSpPr/>
          <p:nvPr/>
        </p:nvSpPr>
        <p:spPr>
          <a:xfrm>
            <a:off x="436604" y="1485934"/>
            <a:ext cx="1120346" cy="3377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dirty="0" err="1" smtClean="0"/>
              <a:t>찜예약</a:t>
            </a:r>
            <a:endParaRPr lang="en-US" altLang="ko-KR" sz="1200" dirty="0" smtClean="0"/>
          </a:p>
        </p:txBody>
      </p:sp>
      <p:sp>
        <p:nvSpPr>
          <p:cNvPr id="22" name="직사각형 39"/>
          <p:cNvSpPr/>
          <p:nvPr/>
        </p:nvSpPr>
        <p:spPr>
          <a:xfrm>
            <a:off x="436604" y="2095792"/>
            <a:ext cx="7405817" cy="42226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lang="en-US" altLang="ko-KR" sz="1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60032"/>
              </p:ext>
            </p:extLst>
          </p:nvPr>
        </p:nvGraphicFramePr>
        <p:xfrm>
          <a:off x="834766" y="2380413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9" y="2363937"/>
            <a:ext cx="170285" cy="170285"/>
          </a:xfrm>
          <a:prstGeom prst="rect">
            <a:avLst/>
          </a:prstGeom>
        </p:spPr>
      </p:pic>
      <p:sp>
        <p:nvSpPr>
          <p:cNvPr id="32" name="직사각형 39"/>
          <p:cNvSpPr/>
          <p:nvPr/>
        </p:nvSpPr>
        <p:spPr>
          <a:xfrm>
            <a:off x="1147115" y="3705011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96862"/>
              </p:ext>
            </p:extLst>
          </p:nvPr>
        </p:nvGraphicFramePr>
        <p:xfrm>
          <a:off x="3443415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2380413"/>
            <a:ext cx="170285" cy="170285"/>
          </a:xfrm>
          <a:prstGeom prst="rect">
            <a:avLst/>
          </a:prstGeom>
        </p:spPr>
      </p:pic>
      <p:sp>
        <p:nvSpPr>
          <p:cNvPr id="35" name="직사각형 39"/>
          <p:cNvSpPr/>
          <p:nvPr/>
        </p:nvSpPr>
        <p:spPr>
          <a:xfrm>
            <a:off x="3755764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13796"/>
              </p:ext>
            </p:extLst>
          </p:nvPr>
        </p:nvGraphicFramePr>
        <p:xfrm>
          <a:off x="5771986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2380413"/>
            <a:ext cx="170285" cy="170285"/>
          </a:xfrm>
          <a:prstGeom prst="rect">
            <a:avLst/>
          </a:prstGeom>
        </p:spPr>
      </p:pic>
      <p:sp>
        <p:nvSpPr>
          <p:cNvPr id="38" name="직사각형 39"/>
          <p:cNvSpPr/>
          <p:nvPr/>
        </p:nvSpPr>
        <p:spPr>
          <a:xfrm>
            <a:off x="6084335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29632"/>
              </p:ext>
            </p:extLst>
          </p:nvPr>
        </p:nvGraphicFramePr>
        <p:xfrm>
          <a:off x="5771986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4375711"/>
            <a:ext cx="170285" cy="170285"/>
          </a:xfrm>
          <a:prstGeom prst="rect">
            <a:avLst/>
          </a:prstGeom>
        </p:spPr>
      </p:pic>
      <p:sp>
        <p:nvSpPr>
          <p:cNvPr id="41" name="직사각형 39"/>
          <p:cNvSpPr/>
          <p:nvPr/>
        </p:nvSpPr>
        <p:spPr>
          <a:xfrm>
            <a:off x="6084335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03568"/>
              </p:ext>
            </p:extLst>
          </p:nvPr>
        </p:nvGraphicFramePr>
        <p:xfrm>
          <a:off x="3443415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3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4375711"/>
            <a:ext cx="170285" cy="170285"/>
          </a:xfrm>
          <a:prstGeom prst="rect">
            <a:avLst/>
          </a:prstGeom>
        </p:spPr>
      </p:pic>
      <p:sp>
        <p:nvSpPr>
          <p:cNvPr id="44" name="직사각형 39"/>
          <p:cNvSpPr/>
          <p:nvPr/>
        </p:nvSpPr>
        <p:spPr>
          <a:xfrm>
            <a:off x="3755764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97331"/>
              </p:ext>
            </p:extLst>
          </p:nvPr>
        </p:nvGraphicFramePr>
        <p:xfrm>
          <a:off x="830621" y="4375711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4" y="4359235"/>
            <a:ext cx="170285" cy="170285"/>
          </a:xfrm>
          <a:prstGeom prst="rect">
            <a:avLst/>
          </a:prstGeom>
        </p:spPr>
      </p:pic>
      <p:sp>
        <p:nvSpPr>
          <p:cNvPr id="47" name="직사각형 39"/>
          <p:cNvSpPr/>
          <p:nvPr/>
        </p:nvSpPr>
        <p:spPr>
          <a:xfrm>
            <a:off x="1142970" y="5700309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254694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82603180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261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901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08419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22518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3085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52767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71502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6402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697929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447782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15834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30978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22665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60217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64367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91003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61906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618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49946111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17630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46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9316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58029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94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0699191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159766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36380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04449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4442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506659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72331136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56673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9145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01048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8496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5820924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21484288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65799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74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803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83443433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6219950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1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762889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44841410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73927454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9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88734059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38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22331436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52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5217925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952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221926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0801687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3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3363473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49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9040684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36183421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71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337380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81382576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056333077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8198357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2126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05519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24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13563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830861"/>
              </p:ext>
            </p:extLst>
          </p:nvPr>
        </p:nvGraphicFramePr>
        <p:xfrm>
          <a:off x="8813564" y="846652"/>
          <a:ext cx="2952330" cy="12039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제목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내용을 입력하여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를 등록할 수 있으며 직관성을 높이기 위한 이미지를 첨부할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157856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413295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836312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9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8564174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6703426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4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078300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8986939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945533" y="250265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978453" y="3320988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6ACE2DB-1496-4A23-A455-A3F5D6C7E34E}"/>
              </a:ext>
            </a:extLst>
          </p:cNvPr>
          <p:cNvSpPr/>
          <p:nvPr/>
        </p:nvSpPr>
        <p:spPr>
          <a:xfrm>
            <a:off x="1945533" y="2534476"/>
            <a:ext cx="3180945" cy="4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카테고리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3547E28-0EAD-420E-BA9A-83FD522B1292}"/>
              </a:ext>
            </a:extLst>
          </p:cNvPr>
          <p:cNvSpPr/>
          <p:nvPr/>
        </p:nvSpPr>
        <p:spPr>
          <a:xfrm>
            <a:off x="1945533" y="3044757"/>
            <a:ext cx="3180945" cy="2821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001E7EA-F050-4010-A332-884F2A062DF5}"/>
              </a:ext>
            </a:extLst>
          </p:cNvPr>
          <p:cNvSpPr/>
          <p:nvPr/>
        </p:nvSpPr>
        <p:spPr>
          <a:xfrm>
            <a:off x="2840477" y="5963055"/>
            <a:ext cx="1167319" cy="389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043683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7383099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76315867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22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2411089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54373937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62743173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823466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Q&amp;A</a:t>
                      </a:r>
                      <a:r>
                        <a:rPr lang="ko-KR" altLang="en-US" sz="1300" b="0" u="none" strike="noStrike" cap="none" dirty="0"/>
                        <a:t>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제목 앞 대괄호로 카테고리 표시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답변달기를</a:t>
                      </a:r>
                      <a:r>
                        <a:rPr lang="ko-KR" altLang="en-US" sz="1300" b="0" u="none" strike="noStrike" cap="none" dirty="0"/>
                        <a:t> 통해서 </a:t>
                      </a:r>
                      <a:r>
                        <a:rPr lang="en-US" altLang="ko-KR" sz="1300" b="0" u="none" strike="noStrike" cap="none" dirty="0"/>
                        <a:t>Q&amp;A </a:t>
                      </a:r>
                      <a:r>
                        <a:rPr lang="ko-KR" altLang="en-US" sz="1300" b="0" u="none" strike="noStrike" cap="none" dirty="0"/>
                        <a:t>답변가능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5698476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338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62144"/>
              </p:ext>
            </p:extLst>
          </p:nvPr>
        </p:nvGraphicFramePr>
        <p:xfrm>
          <a:off x="456591" y="2380724"/>
          <a:ext cx="775591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배송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배송관련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결제오류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금액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이용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페이지가 </a:t>
                      </a:r>
                      <a:r>
                        <a:rPr lang="ko-KR" altLang="en-US" sz="1400" dirty="0" err="1"/>
                        <a:t>안떠요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42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64988407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답변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5674281"/>
              </p:ext>
            </p:extLst>
          </p:nvPr>
        </p:nvGraphicFramePr>
        <p:xfrm>
          <a:off x="8813564" y="846652"/>
          <a:ext cx="2952330" cy="1402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답변 내용을 등록할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한번 답변을 등록한 질문에 여러 번의 답변이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답변의 수정은 불가능하다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97363"/>
            <a:ext cx="8477375" cy="3979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361015" y="1580649"/>
            <a:ext cx="11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답변내용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2" y="1631809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02983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029833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60" y="457846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9875261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8300064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6851286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584640312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50463867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5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6206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3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373385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564427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08819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856908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7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9057568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177580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74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944296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4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075445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6685156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CA02AA-31B0-42E0-9444-7B36A697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82" y="2412524"/>
            <a:ext cx="3398409" cy="39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4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7502</Words>
  <Application>Microsoft Office PowerPoint</Application>
  <PresentationFormat>사용자 지정</PresentationFormat>
  <Paragraphs>3438</Paragraphs>
  <Slides>150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1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 :^)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10</cp:revision>
  <dcterms:created xsi:type="dcterms:W3CDTF">2020-03-05T07:09:16Z</dcterms:created>
  <dcterms:modified xsi:type="dcterms:W3CDTF">2020-03-05T07:54:12Z</dcterms:modified>
</cp:coreProperties>
</file>